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04A8-6009-4516-84E0-C5FAFFDE5774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ACF6-FC53-4C37-8EAB-1E3B0F795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82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04A8-6009-4516-84E0-C5FAFFDE5774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ACF6-FC53-4C37-8EAB-1E3B0F795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16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04A8-6009-4516-84E0-C5FAFFDE5774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ACF6-FC53-4C37-8EAB-1E3B0F795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0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04A8-6009-4516-84E0-C5FAFFDE5774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ACF6-FC53-4C37-8EAB-1E3B0F795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08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04A8-6009-4516-84E0-C5FAFFDE5774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ACF6-FC53-4C37-8EAB-1E3B0F795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9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04A8-6009-4516-84E0-C5FAFFDE5774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ACF6-FC53-4C37-8EAB-1E3B0F795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8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04A8-6009-4516-84E0-C5FAFFDE5774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ACF6-FC53-4C37-8EAB-1E3B0F795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21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04A8-6009-4516-84E0-C5FAFFDE5774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ACF6-FC53-4C37-8EAB-1E3B0F795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74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04A8-6009-4516-84E0-C5FAFFDE5774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ACF6-FC53-4C37-8EAB-1E3B0F795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30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04A8-6009-4516-84E0-C5FAFFDE5774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ACF6-FC53-4C37-8EAB-1E3B0F795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1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04A8-6009-4516-84E0-C5FAFFDE5774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ACF6-FC53-4C37-8EAB-1E3B0F795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73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104A8-6009-4516-84E0-C5FAFFDE5774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AACF6-FC53-4C37-8EAB-1E3B0F795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39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owerpoi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86" y="-199346"/>
            <a:ext cx="12894732" cy="725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я\Desktop\IMG_43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886" y="210656"/>
            <a:ext cx="4150672" cy="616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27093" y="210656"/>
            <a:ext cx="5609013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i="1" u="sng" dirty="0" err="1" smtClean="0">
                <a:solidFill>
                  <a:schemeClr val="accent6">
                    <a:lumMod val="50000"/>
                  </a:schemeClr>
                </a:solidFill>
              </a:rPr>
              <a:t>Гакашева</a:t>
            </a:r>
            <a:r>
              <a:rPr lang="ru-RU" sz="3200" i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i="1" u="sng" dirty="0" err="1" smtClean="0">
                <a:solidFill>
                  <a:schemeClr val="accent6">
                    <a:lumMod val="50000"/>
                  </a:schemeClr>
                </a:solidFill>
              </a:rPr>
              <a:t>Элима</a:t>
            </a:r>
            <a:r>
              <a:rPr lang="ru-RU" sz="3200" i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i="1" u="sng" dirty="0" err="1" smtClean="0">
                <a:solidFill>
                  <a:schemeClr val="accent6">
                    <a:lumMod val="50000"/>
                  </a:schemeClr>
                </a:solidFill>
              </a:rPr>
              <a:t>Хамидовна</a:t>
            </a:r>
            <a:endParaRPr lang="ru-RU" sz="3200" i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/>
              <a:t>Дата рождения : 10.06.1980 г.</a:t>
            </a:r>
          </a:p>
          <a:p>
            <a:pPr algn="ctr"/>
            <a:r>
              <a:rPr lang="ru-RU" sz="2400" u="sng" dirty="0"/>
              <a:t>Образование</a:t>
            </a:r>
            <a:r>
              <a:rPr lang="ru-RU" sz="2400" dirty="0"/>
              <a:t>: среднее профессиональное.</a:t>
            </a:r>
          </a:p>
          <a:p>
            <a:pPr algn="ctr"/>
            <a:r>
              <a:rPr lang="ru-RU" sz="2400" u="sng" dirty="0"/>
              <a:t>Окончила</a:t>
            </a:r>
            <a:r>
              <a:rPr lang="ru-RU" sz="2400" dirty="0"/>
              <a:t>: Грозненский педагогический колледж в 2004 году.</a:t>
            </a:r>
          </a:p>
          <a:p>
            <a:pPr algn="ctr"/>
            <a:r>
              <a:rPr lang="ru-RU" sz="2400" u="sng" dirty="0"/>
              <a:t>Специальность по диплому</a:t>
            </a:r>
            <a:r>
              <a:rPr lang="ru-RU" sz="2400" dirty="0"/>
              <a:t>: </a:t>
            </a:r>
            <a:r>
              <a:rPr lang="ru-RU" sz="2400" i="1" dirty="0"/>
              <a:t>«</a:t>
            </a:r>
            <a:r>
              <a:rPr lang="ru-RU" sz="2400" dirty="0"/>
              <a:t>Дошкольное образование</a:t>
            </a:r>
            <a:r>
              <a:rPr lang="ru-RU" sz="2400" i="1" dirty="0"/>
              <a:t>»</a:t>
            </a:r>
            <a:r>
              <a:rPr lang="ru-RU" sz="2400" dirty="0"/>
              <a:t>.</a:t>
            </a:r>
          </a:p>
          <a:p>
            <a:pPr algn="ctr"/>
            <a:r>
              <a:rPr lang="ru-RU" sz="2400" u="sng" dirty="0"/>
              <a:t>Квалификация по диплому</a:t>
            </a:r>
            <a:r>
              <a:rPr lang="ru-RU" sz="2400" dirty="0"/>
              <a:t>: «Воспитатель детей дошкольного возраста».</a:t>
            </a:r>
          </a:p>
          <a:p>
            <a:pPr algn="ctr"/>
            <a:r>
              <a:rPr lang="ru-RU" sz="2400" u="sng" dirty="0"/>
              <a:t>Общий стаж</a:t>
            </a:r>
            <a:r>
              <a:rPr lang="ru-RU" sz="2400" dirty="0"/>
              <a:t>: 6 лет 2 мес.</a:t>
            </a:r>
          </a:p>
          <a:p>
            <a:pPr algn="ctr"/>
            <a:r>
              <a:rPr lang="ru-RU" sz="2400" u="sng" dirty="0"/>
              <a:t>Педагогический стаж</a:t>
            </a:r>
            <a:r>
              <a:rPr lang="ru-RU" sz="2400" dirty="0"/>
              <a:t>: 4 года 2 </a:t>
            </a:r>
            <a:r>
              <a:rPr lang="ru-RU" sz="2400" dirty="0" err="1"/>
              <a:t>мес</a:t>
            </a:r>
            <a:r>
              <a:rPr lang="ru-RU" sz="2400" dirty="0"/>
              <a:t> .</a:t>
            </a:r>
          </a:p>
          <a:p>
            <a:pPr algn="ctr"/>
            <a:endParaRPr lang="ru-RU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227093" y="5514305"/>
            <a:ext cx="541187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Мой девиз :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«Чтобы дети тебя любили и уважали надо в душе самому быть ребенком».</a:t>
            </a:r>
            <a:endParaRPr lang="ru-RU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30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80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8000" i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80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6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owerpoi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" t="36981" r="5638" b="32501"/>
          <a:stretch/>
        </p:blipFill>
        <p:spPr>
          <a:xfrm>
            <a:off x="6362700" y="3200400"/>
            <a:ext cx="4991100" cy="36576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2"/>
            <a:ext cx="5524500" cy="4143376"/>
          </a:xfrm>
        </p:spPr>
      </p:pic>
    </p:spTree>
    <p:extLst>
      <p:ext uri="{BB962C8B-B14F-4D97-AF65-F5344CB8AC3E}">
        <p14:creationId xmlns:p14="http://schemas.microsoft.com/office/powerpoint/2010/main" val="402316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powerpoi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53" y="365125"/>
            <a:ext cx="4180579" cy="557410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" t="37413" r="2428" b="32736"/>
          <a:stretch/>
        </p:blipFill>
        <p:spPr>
          <a:xfrm>
            <a:off x="5577932" y="2055813"/>
            <a:ext cx="5618008" cy="388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5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owerpoi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277971" cy="47084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502" y="1835623"/>
            <a:ext cx="6696502" cy="50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53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owerpoi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52" y="0"/>
            <a:ext cx="5171071" cy="6894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19" y="2428052"/>
            <a:ext cx="5906597" cy="442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26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owerpoi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74" y="0"/>
            <a:ext cx="3730388" cy="49738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662" y="2055813"/>
            <a:ext cx="6478138" cy="485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7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owerpoi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44" y="2088107"/>
            <a:ext cx="6359855" cy="476989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379" y="-262484"/>
            <a:ext cx="6136628" cy="4602471"/>
          </a:xfrm>
        </p:spPr>
      </p:pic>
    </p:spTree>
    <p:extLst>
      <p:ext uri="{BB962C8B-B14F-4D97-AF65-F5344CB8AC3E}">
        <p14:creationId xmlns:p14="http://schemas.microsoft.com/office/powerpoint/2010/main" val="1666892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powerpoi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9" t="5720" r="287" b="18379"/>
          <a:stretch/>
        </p:blipFill>
        <p:spPr>
          <a:xfrm>
            <a:off x="428770" y="134026"/>
            <a:ext cx="4901556" cy="31133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t="33127" r="3748" b="6654"/>
          <a:stretch/>
        </p:blipFill>
        <p:spPr>
          <a:xfrm>
            <a:off x="6143636" y="134026"/>
            <a:ext cx="5797016" cy="3113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4527" r="5324" b="11243"/>
          <a:stretch/>
        </p:blipFill>
        <p:spPr>
          <a:xfrm>
            <a:off x="428770" y="3478449"/>
            <a:ext cx="4735772" cy="32411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3" b="298"/>
          <a:stretch/>
        </p:blipFill>
        <p:spPr>
          <a:xfrm>
            <a:off x="6826726" y="3478448"/>
            <a:ext cx="4793796" cy="324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powerpoi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8850" y="-1730869"/>
            <a:ext cx="16878300" cy="949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" t="11678" r="5227" b="19006"/>
          <a:stretch/>
        </p:blipFill>
        <p:spPr>
          <a:xfrm>
            <a:off x="0" y="0"/>
            <a:ext cx="5131558" cy="30161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9331"/>
            <a:ext cx="5131558" cy="38486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395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48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4</cp:revision>
  <dcterms:created xsi:type="dcterms:W3CDTF">2021-02-13T17:41:55Z</dcterms:created>
  <dcterms:modified xsi:type="dcterms:W3CDTF">2021-02-13T20:41:29Z</dcterms:modified>
</cp:coreProperties>
</file>